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8" r:id="rId3"/>
    <p:sldId id="259" r:id="rId4"/>
    <p:sldId id="264" r:id="rId5"/>
    <p:sldId id="265" r:id="rId6"/>
    <p:sldId id="266" r:id="rId7"/>
    <p:sldId id="267" r:id="rId8"/>
    <p:sldId id="260" r:id="rId9"/>
    <p:sldId id="261" r:id="rId10"/>
    <p:sldId id="262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19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1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2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655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9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5682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8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92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9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3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2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1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6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9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8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1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5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10" Type="http://schemas.openxmlformats.org/officeDocument/2006/relationships/audio" Target="../media/audio2.wav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10" Type="http://schemas.openxmlformats.org/officeDocument/2006/relationships/audio" Target="../media/audio2.wav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YbS_tfuBPE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11" Type="http://schemas.openxmlformats.org/officeDocument/2006/relationships/audio" Target="../media/audio2.wav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884" y="363086"/>
            <a:ext cx="9868269" cy="845460"/>
          </a:xfrm>
        </p:spPr>
        <p:txBody>
          <a:bodyPr>
            <a:noAutofit/>
          </a:bodyPr>
          <a:lstStyle/>
          <a:p>
            <a:r>
              <a:rPr lang="ru-RU" sz="5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Земля – наш общий дом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1115" y="1208546"/>
            <a:ext cx="8915398" cy="46370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22 апреля – Международный день Земли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3.bp.blogspot.com/-rqQo7fdmz-I/WNTD2C71kdI/AAAAAAAADOE/GuqZo9359xIZ36U5GMzvIWLmVVJ3Mw9qACLcB/s1600/ear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11" y="1812559"/>
            <a:ext cx="5455570" cy="46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93024" y="4544160"/>
            <a:ext cx="3767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ГБДОУ д/с №89 Приморского района Санкт-Петербурга </a:t>
            </a:r>
            <a:r>
              <a:rPr lang="ru-RU" dirty="0" smtClean="0"/>
              <a:t>воспитатель младшей группы «Лучики» </a:t>
            </a:r>
          </a:p>
          <a:p>
            <a:r>
              <a:rPr lang="ru-RU" dirty="0" smtClean="0"/>
              <a:t>Полякова Наталья Геннадьевна</a:t>
            </a:r>
          </a:p>
          <a:p>
            <a:r>
              <a:rPr lang="ru-RU" dirty="0" smtClean="0"/>
              <a:t>Санкт-Петербург</a:t>
            </a:r>
          </a:p>
          <a:p>
            <a:r>
              <a:rPr lang="ru-RU" dirty="0" smtClean="0"/>
              <a:t>2020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9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49">
        <p:sndAc>
          <p:stSnd>
            <p:snd r:embed="rId2" name="click.wav"/>
          </p:stSnd>
        </p:sndAc>
      </p:transition>
    </mc:Choice>
    <mc:Fallback xmlns="">
      <p:transition advTm="4549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8" objId="4"/>
        <p14:pauseEvt time="1155" objId="4"/>
        <p14:seekEvt time="1155" objId="4" seek="1070"/>
        <p14:resumeEvt time="1355" objId="4"/>
        <p14:pauseEvt time="4181" objId="4"/>
        <p14:seekEvt time="4181" objId="4" seek="3821"/>
        <p14:resumeEvt time="4382" objId="4"/>
        <p14:stopEvt time="454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346" y="566825"/>
            <a:ext cx="10021021" cy="1280890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ПОЧЕМУ НА ЗЕМЛЕ 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есть 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ЖИЗНЬ?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6" y="1847714"/>
            <a:ext cx="5279204" cy="3959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32996" y="1847715"/>
            <a:ext cx="4313864" cy="3959402"/>
          </a:xfrm>
        </p:spPr>
        <p:txBody>
          <a:bodyPr anchor="ctr">
            <a:noAutofit/>
          </a:bodyPr>
          <a:lstStyle/>
          <a:p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Воздух</a:t>
            </a:r>
            <a:r>
              <a:rPr lang="ru-RU" sz="4800" dirty="0">
                <a:solidFill>
                  <a:schemeClr val="accent3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важнейшее условие ЖИЗНИ на Земле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10">
        <p15:prstTrans prst="peelOff"/>
        <p:sndAc>
          <p:stSnd>
            <p:snd r:embed="rId2" name="camera.wav"/>
          </p:stSnd>
        </p:sndAc>
      </p:transition>
    </mc:Choice>
    <mc:Fallback xmlns="">
      <p:transition spd="slow" advTm="8610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822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856" y="381023"/>
            <a:ext cx="10575337" cy="1063729"/>
          </a:xfrm>
        </p:spPr>
        <p:txBody>
          <a:bodyPr>
            <a:noAutofit/>
          </a:bodyPr>
          <a:lstStyle/>
          <a:p>
            <a:r>
              <a:rPr lang="ru-RU" sz="5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Земля наш общий дом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6" y="1634533"/>
            <a:ext cx="7064834" cy="4709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097716" y="2732039"/>
            <a:ext cx="25761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Земля – наш общий дом и мы должны заботиться о нём.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552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63">
        <p15:prstTrans prst="peelOff"/>
        <p:sndAc>
          <p:stSnd>
            <p:snd r:embed="rId2" name="camera.wav"/>
          </p:stSnd>
        </p:sndAc>
      </p:transition>
    </mc:Choice>
    <mc:Fallback xmlns="">
      <p:transition spd="slow" advTm="5863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5276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184" y="1659019"/>
            <a:ext cx="4705349" cy="1381125"/>
          </a:xfrm>
        </p:spPr>
        <p:txBody>
          <a:bodyPr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cap="none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Не </a:t>
            </a:r>
            <a:r>
              <a:rPr lang="ru-RU" sz="4000" cap="none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ломайте </a:t>
            </a:r>
            <a:r>
              <a:rPr lang="ru-RU" sz="4000" cap="none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ветки деревьев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53" y="1659019"/>
            <a:ext cx="4979471" cy="475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14765" y="3040144"/>
            <a:ext cx="3657600" cy="230703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Деревья – лёгкие нашей планеты. Они вырабатывают кислород, необходимый нам для дыхания.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2945" y="647789"/>
            <a:ext cx="10340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cap="all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75000"/>
                  </a:srgbClr>
                </a:solidFill>
                <a:ea typeface="+mj-ea"/>
                <a:cs typeface="+mj-cs"/>
              </a:rPr>
              <a:t>Как сохранить наш дом?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6" y="1659019"/>
            <a:ext cx="4982679" cy="475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629498" y="5288985"/>
            <a:ext cx="4796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n>
                  <a:solidFill>
                    <a:prstClr val="black"/>
                  </a:solidFill>
                </a:ln>
                <a:solidFill>
                  <a:srgbClr val="14967C"/>
                </a:solidFill>
                <a:ea typeface="+mj-ea"/>
                <a:cs typeface="+mj-cs"/>
              </a:rPr>
              <a:t>Посадите дерево!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85013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45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5145">
        <p:fade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8"/>
        <p14:playEvt time="3135" objId="9"/>
        <p14:stopEvt time="3161" objId="8"/>
        <p14:playEvt time="12121" objId="10"/>
        <p14:stopEvt time="12150" objId="9"/>
        <p14:stopEvt time="14855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573" y="1659019"/>
            <a:ext cx="4705349" cy="1381125"/>
          </a:xfrm>
        </p:spPr>
        <p:txBody>
          <a:bodyPr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cap="none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4000" cap="none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бирайте за собой мусор</a:t>
            </a:r>
            <a:endParaRPr lang="ru-RU" sz="4000" cap="none" dirty="0">
              <a:ln>
                <a:solidFill>
                  <a:schemeClr val="tx1"/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97" y="1659019"/>
            <a:ext cx="4851783" cy="475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5165" y="2959913"/>
            <a:ext cx="3657600" cy="26747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Природа не может сама переработать весь мусор, который производит человек. Выбрасывайте мусор в специальные контейнеры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2945" y="647789"/>
            <a:ext cx="10340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cap="all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75000"/>
                  </a:srgbClr>
                </a:solidFill>
                <a:ea typeface="+mj-ea"/>
                <a:cs typeface="+mj-cs"/>
              </a:rPr>
              <a:t>Как сохранить наш дом?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96" y="1659019"/>
            <a:ext cx="4851783" cy="475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249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551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2551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playEvt time="7836" objId="8"/>
        <p14:stopEvt time="7882" objId="7"/>
        <p14:stopEvt time="12117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316" y="1715498"/>
            <a:ext cx="4703743" cy="1882911"/>
          </a:xfrm>
        </p:spPr>
        <p:txBody>
          <a:bodyPr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cap="none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Не обижайте животных, птиц и насекомых</a:t>
            </a:r>
            <a:endParaRPr lang="ru-RU" sz="4000" cap="none" dirty="0">
              <a:ln>
                <a:solidFill>
                  <a:schemeClr val="tx1"/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5" y="1799924"/>
            <a:ext cx="5018716" cy="450462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07081" y="3643300"/>
            <a:ext cx="3657600" cy="26747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Помогайте братьям нашим меньшим: стройте кормушки, скворечники; подкармливайте птиц зимой!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2945" y="647789"/>
            <a:ext cx="10340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cap="all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75000"/>
                  </a:srgbClr>
                </a:solidFill>
                <a:ea typeface="+mj-ea"/>
                <a:cs typeface="+mj-cs"/>
              </a:rPr>
              <a:t>Как сохранить наш дом?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5" y="1956816"/>
            <a:ext cx="4886882" cy="4347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887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87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3087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playEvt time="4597" objId="8"/>
        <p14:stopEvt time="4633" objId="7"/>
        <p14:stopEvt time="12627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518" y="639367"/>
            <a:ext cx="10531656" cy="1507067"/>
          </a:xfrm>
        </p:spPr>
        <p:txBody>
          <a:bodyPr>
            <a:noAutofit/>
          </a:bodyPr>
          <a:lstStyle/>
          <a:p>
            <a:pPr marL="452438"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Наше будущее в наших руках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58" y="2355012"/>
            <a:ext cx="7303106" cy="387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87880" y="1958196"/>
            <a:ext cx="355983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Есть одна планета-сад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В этом космосе холодном.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Только здесь леса шумят,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Птиц скликая перелетных,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Лишь на ней одной цветут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Ландыши в траве зеленой,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И стрекозы только тут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В речку смотрят удивленно…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Береги свою планету —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>
                <a:solidFill>
                  <a:prstClr val="black"/>
                </a:solidFill>
              </a:rPr>
              <a:t>Ведь другой, похожей, нету!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</a:pP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Я. Аким)</a:t>
            </a:r>
          </a:p>
        </p:txBody>
      </p:sp>
    </p:spTree>
    <p:extLst>
      <p:ext uri="{BB962C8B-B14F-4D97-AF65-F5344CB8AC3E}">
        <p14:creationId xmlns:p14="http://schemas.microsoft.com/office/powerpoint/2010/main" val="99517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592">
        <p15:prstTrans prst="peelOff"/>
        <p:sndAc>
          <p:stSnd>
            <p:snd r:embed="rId2" name="camera.wav"/>
          </p:stSnd>
        </p:sndAc>
      </p:transition>
    </mc:Choice>
    <mc:Fallback xmlns="">
      <p:transition spd="slow" advTm="30592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5"/>
        <p14:playEvt time="3604" objId="6"/>
        <p14:stopEvt time="3630" objId="5"/>
        <p14:stopEvt time="30592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431" y="174125"/>
            <a:ext cx="8534400" cy="1507067"/>
          </a:xfrm>
        </p:spPr>
        <p:txBody>
          <a:bodyPr>
            <a:normAutofit/>
          </a:bodyPr>
          <a:lstStyle/>
          <a:p>
            <a:r>
              <a:rPr lang="ru-RU" sz="1000" dirty="0" smtClean="0"/>
              <a:t>Источник видео:</a:t>
            </a:r>
            <a:br>
              <a:rPr lang="ru-RU" sz="1000" dirty="0" smtClean="0"/>
            </a:br>
            <a:r>
              <a:rPr lang="en-US" sz="1000" dirty="0" smtClean="0">
                <a:hlinkClick r:id="rId2"/>
              </a:rPr>
              <a:t>https</a:t>
            </a:r>
            <a:r>
              <a:rPr lang="en-US" sz="1000" dirty="0">
                <a:hlinkClick r:id="rId2"/>
              </a:rPr>
              <a:t>://</a:t>
            </a:r>
            <a:r>
              <a:rPr lang="en-US" sz="1000" dirty="0" smtClean="0">
                <a:hlinkClick r:id="rId2"/>
              </a:rPr>
              <a:t>www.youtube.com/watch?v=DYbS_tfuBPE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Источник фотографий: сеть интернет</a:t>
            </a:r>
            <a:br>
              <a:rPr lang="ru-RU" sz="10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569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"/>
    </mc:Choice>
    <mc:Fallback xmlns="">
      <p:transition spd="slow" advTm="311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59" y="495658"/>
            <a:ext cx="9825079" cy="128089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О какой планете идет речь?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9" y="1776548"/>
            <a:ext cx="6109123" cy="4598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77007" y="1776548"/>
            <a:ext cx="4143263" cy="4258492"/>
          </a:xfrm>
        </p:spPr>
        <p:txBody>
          <a:bodyPr anchor="ctr"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На планете чудеса: океаны и леса. Кислород есть в атмосфере, дышат люди им и звери.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04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862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2862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240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932" y="642371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Наша планета - Земля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2" y="1789611"/>
            <a:ext cx="5404657" cy="4258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4796" y="1779298"/>
            <a:ext cx="4313864" cy="4258492"/>
          </a:xfrm>
        </p:spPr>
        <p:txBody>
          <a:bodyPr anchor="ctr"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Это </a:t>
            </a:r>
            <a:r>
              <a:rPr lang="ru-RU" sz="2400" dirty="0" smtClean="0">
                <a:solidFill>
                  <a:schemeClr val="tx1"/>
                </a:solidFill>
              </a:rPr>
              <a:t>– наша </a:t>
            </a:r>
            <a:r>
              <a:rPr lang="ru-RU" sz="2400" dirty="0">
                <a:solidFill>
                  <a:schemeClr val="tx1"/>
                </a:solidFill>
              </a:rPr>
              <a:t>планета Земля. Синие пятна на нашей планете – это </a:t>
            </a:r>
            <a:r>
              <a:rPr lang="ru-RU" sz="2400" dirty="0" smtClean="0">
                <a:solidFill>
                  <a:schemeClr val="tx1"/>
                </a:solidFill>
              </a:rPr>
              <a:t>вода: моря </a:t>
            </a:r>
            <a:r>
              <a:rPr lang="ru-RU" sz="2400" dirty="0">
                <a:solidFill>
                  <a:schemeClr val="tx1"/>
                </a:solidFill>
              </a:rPr>
              <a:t>и океаны. Зеленые пятнышки – это зеленые леса и луга. Коричневые пятна – это горы. А маленький кружок около Земли – это Луна, спутник Земли.</a:t>
            </a:r>
          </a:p>
        </p:txBody>
      </p:sp>
    </p:spTree>
    <p:extLst>
      <p:ext uri="{BB962C8B-B14F-4D97-AF65-F5344CB8AC3E}">
        <p14:creationId xmlns:p14="http://schemas.microsoft.com/office/powerpoint/2010/main" val="232992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44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8744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805" y="494693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Чудеса планеты Земля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5" y="2457434"/>
            <a:ext cx="4626062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44110" y="1397727"/>
            <a:ext cx="9860501" cy="1162594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Удивительна наша планета.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Есть на ней реки и густые леса. А есть бескрайние пустыни.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41" y="2457434"/>
            <a:ext cx="4960120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839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432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5432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4261" objId="7"/>
        <p14:stopEvt time="4275" objId="3"/>
        <p14:stopEvt time="13454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759" y="469275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Чудеса планеты Земля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9" y="2333611"/>
            <a:ext cx="4867029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61500" y="1573946"/>
            <a:ext cx="7344076" cy="352438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Есть высокие горы и широкие степи.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39" y="2333611"/>
            <a:ext cx="4719369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836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40">
        <p15:prstTrans prst="peelOff"/>
        <p:sndAc>
          <p:stSnd>
            <p:snd r:embed="rId2" name="camera.wav"/>
          </p:stSnd>
        </p:sndAc>
      </p:transition>
    </mc:Choice>
    <mc:Fallback xmlns="">
      <p:transition spd="slow" advTm="7440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545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185" y="521563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Чудеса планеты Земля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85" y="2371712"/>
            <a:ext cx="4867029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55544" y="1619572"/>
            <a:ext cx="10070447" cy="365761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Есть холодные полярные льды и горячие вулканы.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39" y="2371712"/>
            <a:ext cx="4719369" cy="403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455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658">
        <p15:prstTrans prst="peelOff"/>
        <p:sndAc>
          <p:stSnd>
            <p:snd r:embed="rId2" name="camera.wav"/>
          </p:stSnd>
        </p:sndAc>
      </p:transition>
    </mc:Choice>
    <mc:Fallback xmlns="">
      <p:transition spd="slow" advTm="7658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574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060" y="527971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Чудеса планеты Земля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06063" y="1330350"/>
            <a:ext cx="9860501" cy="1162594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Но главное чудо на планете Земля – это жизнь! Ни на какой другой планете Солнечной системы жизни нет.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622" y="2385724"/>
            <a:ext cx="7534866" cy="425198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2534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878">
        <p15:prstTrans prst="peelOff"/>
        <p:sndAc>
          <p:stSnd>
            <p:snd r:embed="rId4" name="camera.wav"/>
          </p:stSnd>
        </p:sndAc>
      </p:transition>
    </mc:Choice>
    <mc:Fallback xmlns="">
      <p:transition spd="slow" advTm="120878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10112" objId="5"/>
        <p14:stopEvt time="10471" objId="3"/>
        <p14:stopEvt time="11891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981" y="508721"/>
            <a:ext cx="10340272" cy="1280890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ПОЧЕМУ НА ЗЕМЛЕ ЕСТЬ ЖИЗНЬ?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81" y="1865983"/>
            <a:ext cx="4597823" cy="4372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20726" y="1865983"/>
            <a:ext cx="4313864" cy="4258492"/>
          </a:xfrm>
        </p:spPr>
        <p:txBody>
          <a:bodyPr anchor="ctr">
            <a:noAutofit/>
          </a:bodyPr>
          <a:lstStyle/>
          <a:p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СОЛНЦЕ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освещает и  согревает нашу планету. Это источник ЖИЗНИ на Земле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3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702">
        <p15:prstTrans prst="peelOff"/>
        <p:sndAc>
          <p:stSnd>
            <p:snd r:embed="rId2" name="camera.wav"/>
          </p:stSnd>
        </p:sndAc>
      </p:transition>
    </mc:Choice>
    <mc:Fallback xmlns="">
      <p:transition spd="slow" advTm="9702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3605" objId="6"/>
        <p14:stopEvt time="3627" objId="3"/>
        <p14:stopEvt time="887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346" y="508721"/>
            <a:ext cx="10021021" cy="128089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ПОЧЕМУ НА ЗЕМЛЕ есть ЖИЗНЬ?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6" y="1881051"/>
            <a:ext cx="5279204" cy="4075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65618" y="1881051"/>
            <a:ext cx="4313864" cy="4075612"/>
          </a:xfrm>
        </p:spPr>
        <p:txBody>
          <a:bodyPr anchor="ctr">
            <a:noAutofit/>
          </a:bodyPr>
          <a:lstStyle/>
          <a:p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Вода</a:t>
            </a:r>
            <a:r>
              <a:rPr lang="ru-RU" sz="4800" dirty="0">
                <a:solidFill>
                  <a:schemeClr val="accent3"/>
                </a:solidFill>
              </a:rPr>
              <a:t> </a:t>
            </a:r>
            <a:endParaRPr lang="ru-RU" sz="4800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великая </a:t>
            </a:r>
            <a:r>
              <a:rPr lang="ru-RU" sz="2400" dirty="0">
                <a:solidFill>
                  <a:schemeClr val="tx1"/>
                </a:solidFill>
              </a:rPr>
              <a:t>природная ценность, покрывающая 71% поверхности нашей планеты. </a:t>
            </a:r>
            <a:r>
              <a:rPr lang="ru-RU" sz="2400" dirty="0" smtClean="0">
                <a:solidFill>
                  <a:schemeClr val="tx1"/>
                </a:solidFill>
              </a:rPr>
              <a:t>Это источник ЖИЗНИ на Земле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4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6">
        <p15:prstTrans prst="peelOff"/>
        <p:sndAc>
          <p:stSnd>
            <p:snd r:embed="rId2" name="camera.wav"/>
          </p:stSnd>
        </p:sndAc>
      </p:transition>
    </mc:Choice>
    <mc:Fallback xmlns="">
      <p:transition spd="slow" advTm="10006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9170" objId="3"/>
      </p14:showEvtLst>
    </p:ext>
  </p:extLs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ветящийся край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3551</TotalTime>
  <Words>390</Words>
  <Application>Microsoft Office PowerPoint</Application>
  <PresentationFormat>Широкоэкранный</PresentationFormat>
  <Paragraphs>52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Century Gothic</vt:lpstr>
      <vt:lpstr>Wingdings 3</vt:lpstr>
      <vt:lpstr>Сектор</vt:lpstr>
      <vt:lpstr>Земля – наш общий дом</vt:lpstr>
      <vt:lpstr>О какой планете идет речь?</vt:lpstr>
      <vt:lpstr>Наша планета - Земля</vt:lpstr>
      <vt:lpstr>Чудеса планеты Земля</vt:lpstr>
      <vt:lpstr>Чудеса планеты Земля</vt:lpstr>
      <vt:lpstr>Чудеса планеты Земля</vt:lpstr>
      <vt:lpstr>Чудеса планеты Земля</vt:lpstr>
      <vt:lpstr>ПОЧЕМУ НА ЗЕМЛЕ ЕСТЬ ЖИЗНЬ?</vt:lpstr>
      <vt:lpstr>ПОЧЕМУ НА ЗЕМЛЕ есть ЖИЗНЬ?</vt:lpstr>
      <vt:lpstr>ПОЧЕМУ НА ЗЕМЛЕ есть ЖИЗНЬ?</vt:lpstr>
      <vt:lpstr>Земля наш общий дом</vt:lpstr>
      <vt:lpstr>Не ломайте ветки деревьев</vt:lpstr>
      <vt:lpstr>Убирайте за собой мусор</vt:lpstr>
      <vt:lpstr>Не обижайте животных, птиц и насекомых</vt:lpstr>
      <vt:lpstr>Наше будущее в наших руках</vt:lpstr>
      <vt:lpstr>Источник видео: https://www.youtube.com/watch?v=DYbS_tfuBPE  Источник фотографий: сеть интернет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Земля – наш общий дом</dc:title>
  <dc:creator>Пользователь Windows</dc:creator>
  <cp:lastModifiedBy>Полякова Наталья</cp:lastModifiedBy>
  <cp:revision>89</cp:revision>
  <dcterms:created xsi:type="dcterms:W3CDTF">2020-04-22T15:30:16Z</dcterms:created>
  <dcterms:modified xsi:type="dcterms:W3CDTF">2020-05-16T21:46:47Z</dcterms:modified>
</cp:coreProperties>
</file>